
<file path=[Content_Types].xml><?xml version="1.0" encoding="utf-8"?>
<Types xmlns="http://schemas.openxmlformats.org/package/2006/content-types">
  <Default Extension="emf" ContentType="image/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  <p:sldId id="342" r:id="rId87"/>
    <p:sldId id="343" r:id="rId88"/>
    <p:sldId id="344" r:id="rId89"/>
    <p:sldId id="345" r:id="rId90"/>
    <p:sldId id="346" r:id="rId9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312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88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01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2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04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51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94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11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80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43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5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1FA3-FD41-4E14-9C59-DF1836DF62CA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2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7.emf"/><Relationship Id="rId4" Type="http://schemas.openxmlformats.org/officeDocument/2006/relationships/image" Target="../media/image66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3" Type="http://schemas.openxmlformats.org/officeDocument/2006/relationships/image" Target="../media/image69.emf"/><Relationship Id="rId7" Type="http://schemas.openxmlformats.org/officeDocument/2006/relationships/image" Target="../media/image73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11" Type="http://schemas.openxmlformats.org/officeDocument/2006/relationships/image" Target="../media/image77.emf"/><Relationship Id="rId5" Type="http://schemas.openxmlformats.org/officeDocument/2006/relationships/image" Target="../media/image71.emf"/><Relationship Id="rId10" Type="http://schemas.openxmlformats.org/officeDocument/2006/relationships/image" Target="../media/image76.emf"/><Relationship Id="rId4" Type="http://schemas.openxmlformats.org/officeDocument/2006/relationships/image" Target="../media/image70.emf"/><Relationship Id="rId9" Type="http://schemas.openxmlformats.org/officeDocument/2006/relationships/image" Target="../media/image75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7.emf"/><Relationship Id="rId5" Type="http://schemas.openxmlformats.org/officeDocument/2006/relationships/image" Target="../media/image81.emf"/><Relationship Id="rId10" Type="http://schemas.openxmlformats.org/officeDocument/2006/relationships/image" Target="../media/image86.emf"/><Relationship Id="rId4" Type="http://schemas.openxmlformats.org/officeDocument/2006/relationships/image" Target="../media/image80.emf"/><Relationship Id="rId9" Type="http://schemas.openxmlformats.org/officeDocument/2006/relationships/image" Target="../media/image8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4.emf"/><Relationship Id="rId3" Type="http://schemas.openxmlformats.org/officeDocument/2006/relationships/image" Target="../media/image89.emf"/><Relationship Id="rId7" Type="http://schemas.openxmlformats.org/officeDocument/2006/relationships/image" Target="../media/image93.emf"/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2.emf"/><Relationship Id="rId11" Type="http://schemas.openxmlformats.org/officeDocument/2006/relationships/image" Target="../media/image97.emf"/><Relationship Id="rId5" Type="http://schemas.openxmlformats.org/officeDocument/2006/relationships/image" Target="../media/image91.emf"/><Relationship Id="rId10" Type="http://schemas.openxmlformats.org/officeDocument/2006/relationships/image" Target="../media/image96.emf"/><Relationship Id="rId4" Type="http://schemas.openxmlformats.org/officeDocument/2006/relationships/image" Target="../media/image90.emf"/><Relationship Id="rId9" Type="http://schemas.openxmlformats.org/officeDocument/2006/relationships/image" Target="../media/image95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3" Type="http://schemas.openxmlformats.org/officeDocument/2006/relationships/image" Target="../media/image99.emf"/><Relationship Id="rId7" Type="http://schemas.openxmlformats.org/officeDocument/2006/relationships/image" Target="../media/image103.emf"/><Relationship Id="rId12" Type="http://schemas.openxmlformats.org/officeDocument/2006/relationships/image" Target="../media/image108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emf"/><Relationship Id="rId11" Type="http://schemas.openxmlformats.org/officeDocument/2006/relationships/image" Target="../media/image107.emf"/><Relationship Id="rId5" Type="http://schemas.openxmlformats.org/officeDocument/2006/relationships/image" Target="../media/image101.emf"/><Relationship Id="rId10" Type="http://schemas.openxmlformats.org/officeDocument/2006/relationships/image" Target="../media/image106.emf"/><Relationship Id="rId4" Type="http://schemas.openxmlformats.org/officeDocument/2006/relationships/image" Target="../media/image100.emf"/><Relationship Id="rId9" Type="http://schemas.openxmlformats.org/officeDocument/2006/relationships/image" Target="../media/image10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6.emf"/><Relationship Id="rId4" Type="http://schemas.openxmlformats.org/officeDocument/2006/relationships/image" Target="../media/image11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image" Target="../media/image11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0.emf"/><Relationship Id="rId4" Type="http://schemas.openxmlformats.org/officeDocument/2006/relationships/image" Target="../media/image11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7.emf"/><Relationship Id="rId3" Type="http://schemas.openxmlformats.org/officeDocument/2006/relationships/image" Target="../media/image122.emf"/><Relationship Id="rId7" Type="http://schemas.openxmlformats.org/officeDocument/2006/relationships/image" Target="../media/image126.emf"/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5.emf"/><Relationship Id="rId11" Type="http://schemas.openxmlformats.org/officeDocument/2006/relationships/image" Target="../media/image130.emf"/><Relationship Id="rId5" Type="http://schemas.openxmlformats.org/officeDocument/2006/relationships/image" Target="../media/image124.emf"/><Relationship Id="rId10" Type="http://schemas.openxmlformats.org/officeDocument/2006/relationships/image" Target="../media/image129.emf"/><Relationship Id="rId4" Type="http://schemas.openxmlformats.org/officeDocument/2006/relationships/image" Target="../media/image123.emf"/><Relationship Id="rId9" Type="http://schemas.openxmlformats.org/officeDocument/2006/relationships/image" Target="../media/image128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3" Type="http://schemas.openxmlformats.org/officeDocument/2006/relationships/image" Target="../media/image132.emf"/><Relationship Id="rId7" Type="http://schemas.openxmlformats.org/officeDocument/2006/relationships/image" Target="../media/image136.emf"/><Relationship Id="rId2" Type="http://schemas.openxmlformats.org/officeDocument/2006/relationships/image" Target="../media/image1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5.emf"/><Relationship Id="rId11" Type="http://schemas.openxmlformats.org/officeDocument/2006/relationships/image" Target="../media/image140.emf"/><Relationship Id="rId5" Type="http://schemas.openxmlformats.org/officeDocument/2006/relationships/image" Target="../media/image134.emf"/><Relationship Id="rId10" Type="http://schemas.openxmlformats.org/officeDocument/2006/relationships/image" Target="../media/image139.emf"/><Relationship Id="rId4" Type="http://schemas.openxmlformats.org/officeDocument/2006/relationships/image" Target="../media/image133.emf"/><Relationship Id="rId9" Type="http://schemas.openxmlformats.org/officeDocument/2006/relationships/image" Target="../media/image138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7.emf"/><Relationship Id="rId3" Type="http://schemas.openxmlformats.org/officeDocument/2006/relationships/image" Target="../media/image142.emf"/><Relationship Id="rId7" Type="http://schemas.openxmlformats.org/officeDocument/2006/relationships/image" Target="../media/image146.emf"/><Relationship Id="rId2" Type="http://schemas.openxmlformats.org/officeDocument/2006/relationships/image" Target="../media/image14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5.emf"/><Relationship Id="rId11" Type="http://schemas.openxmlformats.org/officeDocument/2006/relationships/image" Target="../media/image150.emf"/><Relationship Id="rId5" Type="http://schemas.openxmlformats.org/officeDocument/2006/relationships/image" Target="../media/image144.emf"/><Relationship Id="rId10" Type="http://schemas.openxmlformats.org/officeDocument/2006/relationships/image" Target="../media/image149.emf"/><Relationship Id="rId4" Type="http://schemas.openxmlformats.org/officeDocument/2006/relationships/image" Target="../media/image143.emf"/><Relationship Id="rId9" Type="http://schemas.openxmlformats.org/officeDocument/2006/relationships/image" Target="../media/image148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7.emf"/><Relationship Id="rId3" Type="http://schemas.openxmlformats.org/officeDocument/2006/relationships/image" Target="../media/image152.emf"/><Relationship Id="rId7" Type="http://schemas.openxmlformats.org/officeDocument/2006/relationships/image" Target="../media/image156.emf"/><Relationship Id="rId12" Type="http://schemas.openxmlformats.org/officeDocument/2006/relationships/image" Target="../media/image161.emf"/><Relationship Id="rId2" Type="http://schemas.openxmlformats.org/officeDocument/2006/relationships/image" Target="../media/image1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5.emf"/><Relationship Id="rId11" Type="http://schemas.openxmlformats.org/officeDocument/2006/relationships/image" Target="../media/image160.emf"/><Relationship Id="rId5" Type="http://schemas.openxmlformats.org/officeDocument/2006/relationships/image" Target="../media/image154.emf"/><Relationship Id="rId10" Type="http://schemas.openxmlformats.org/officeDocument/2006/relationships/image" Target="../media/image159.emf"/><Relationship Id="rId4" Type="http://schemas.openxmlformats.org/officeDocument/2006/relationships/image" Target="../media/image153.emf"/><Relationship Id="rId9" Type="http://schemas.openxmlformats.org/officeDocument/2006/relationships/image" Target="../media/image158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2" Type="http://schemas.openxmlformats.org/officeDocument/2006/relationships/image" Target="../media/image16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6.emf"/><Relationship Id="rId4" Type="http://schemas.openxmlformats.org/officeDocument/2006/relationships/image" Target="../media/image16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emf"/><Relationship Id="rId2" Type="http://schemas.openxmlformats.org/officeDocument/2006/relationships/image" Target="../media/image16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0.emf"/><Relationship Id="rId4" Type="http://schemas.openxmlformats.org/officeDocument/2006/relationships/image" Target="../media/image169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2" Type="http://schemas.openxmlformats.org/officeDocument/2006/relationships/image" Target="../media/image17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4.emf"/><Relationship Id="rId4" Type="http://schemas.openxmlformats.org/officeDocument/2006/relationships/image" Target="../media/image173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1.emf"/><Relationship Id="rId3" Type="http://schemas.openxmlformats.org/officeDocument/2006/relationships/image" Target="../media/image176.emf"/><Relationship Id="rId7" Type="http://schemas.openxmlformats.org/officeDocument/2006/relationships/image" Target="../media/image180.emf"/><Relationship Id="rId2" Type="http://schemas.openxmlformats.org/officeDocument/2006/relationships/image" Target="../media/image17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9.emf"/><Relationship Id="rId11" Type="http://schemas.openxmlformats.org/officeDocument/2006/relationships/image" Target="../media/image184.emf"/><Relationship Id="rId5" Type="http://schemas.openxmlformats.org/officeDocument/2006/relationships/image" Target="../media/image178.emf"/><Relationship Id="rId10" Type="http://schemas.openxmlformats.org/officeDocument/2006/relationships/image" Target="../media/image183.emf"/><Relationship Id="rId4" Type="http://schemas.openxmlformats.org/officeDocument/2006/relationships/image" Target="../media/image177.emf"/><Relationship Id="rId9" Type="http://schemas.openxmlformats.org/officeDocument/2006/relationships/image" Target="../media/image182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1.emf"/><Relationship Id="rId3" Type="http://schemas.openxmlformats.org/officeDocument/2006/relationships/image" Target="../media/image186.emf"/><Relationship Id="rId7" Type="http://schemas.openxmlformats.org/officeDocument/2006/relationships/image" Target="../media/image190.emf"/><Relationship Id="rId2" Type="http://schemas.openxmlformats.org/officeDocument/2006/relationships/image" Target="../media/image18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9.emf"/><Relationship Id="rId11" Type="http://schemas.openxmlformats.org/officeDocument/2006/relationships/image" Target="../media/image194.emf"/><Relationship Id="rId5" Type="http://schemas.openxmlformats.org/officeDocument/2006/relationships/image" Target="../media/image188.emf"/><Relationship Id="rId10" Type="http://schemas.openxmlformats.org/officeDocument/2006/relationships/image" Target="../media/image193.emf"/><Relationship Id="rId4" Type="http://schemas.openxmlformats.org/officeDocument/2006/relationships/image" Target="../media/image187.emf"/><Relationship Id="rId9" Type="http://schemas.openxmlformats.org/officeDocument/2006/relationships/image" Target="../media/image192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3" Type="http://schemas.openxmlformats.org/officeDocument/2006/relationships/image" Target="../media/image196.emf"/><Relationship Id="rId7" Type="http://schemas.openxmlformats.org/officeDocument/2006/relationships/image" Target="../media/image200.emf"/><Relationship Id="rId2" Type="http://schemas.openxmlformats.org/officeDocument/2006/relationships/image" Target="../media/image19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9.emf"/><Relationship Id="rId11" Type="http://schemas.openxmlformats.org/officeDocument/2006/relationships/image" Target="../media/image204.emf"/><Relationship Id="rId5" Type="http://schemas.openxmlformats.org/officeDocument/2006/relationships/image" Target="../media/image198.emf"/><Relationship Id="rId10" Type="http://schemas.openxmlformats.org/officeDocument/2006/relationships/image" Target="../media/image203.emf"/><Relationship Id="rId4" Type="http://schemas.openxmlformats.org/officeDocument/2006/relationships/image" Target="../media/image197.emf"/><Relationship Id="rId9" Type="http://schemas.openxmlformats.org/officeDocument/2006/relationships/image" Target="../media/image202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1.emf"/><Relationship Id="rId3" Type="http://schemas.openxmlformats.org/officeDocument/2006/relationships/image" Target="../media/image206.emf"/><Relationship Id="rId7" Type="http://schemas.openxmlformats.org/officeDocument/2006/relationships/image" Target="../media/image210.emf"/><Relationship Id="rId12" Type="http://schemas.openxmlformats.org/officeDocument/2006/relationships/image" Target="../media/image215.emf"/><Relationship Id="rId2" Type="http://schemas.openxmlformats.org/officeDocument/2006/relationships/image" Target="../media/image20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9.emf"/><Relationship Id="rId11" Type="http://schemas.openxmlformats.org/officeDocument/2006/relationships/image" Target="../media/image214.emf"/><Relationship Id="rId5" Type="http://schemas.openxmlformats.org/officeDocument/2006/relationships/image" Target="../media/image208.emf"/><Relationship Id="rId10" Type="http://schemas.openxmlformats.org/officeDocument/2006/relationships/image" Target="../media/image213.emf"/><Relationship Id="rId4" Type="http://schemas.openxmlformats.org/officeDocument/2006/relationships/image" Target="../media/image207.emf"/><Relationship Id="rId9" Type="http://schemas.openxmlformats.org/officeDocument/2006/relationships/image" Target="../media/image21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6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emf"/><Relationship Id="rId2" Type="http://schemas.openxmlformats.org/officeDocument/2006/relationships/image" Target="../media/image21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0.emf"/><Relationship Id="rId4" Type="http://schemas.openxmlformats.org/officeDocument/2006/relationships/image" Target="../media/image219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emf"/><Relationship Id="rId2" Type="http://schemas.openxmlformats.org/officeDocument/2006/relationships/image" Target="../media/image22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4.emf"/><Relationship Id="rId4" Type="http://schemas.openxmlformats.org/officeDocument/2006/relationships/image" Target="../media/image22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image" Target="../media/image22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8.emf"/><Relationship Id="rId4" Type="http://schemas.openxmlformats.org/officeDocument/2006/relationships/image" Target="../media/image227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2" Type="http://schemas.openxmlformats.org/officeDocument/2006/relationships/image" Target="../media/image22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3.emf"/><Relationship Id="rId11" Type="http://schemas.openxmlformats.org/officeDocument/2006/relationships/image" Target="../media/image238.emf"/><Relationship Id="rId5" Type="http://schemas.openxmlformats.org/officeDocument/2006/relationships/image" Target="../media/image232.emf"/><Relationship Id="rId10" Type="http://schemas.openxmlformats.org/officeDocument/2006/relationships/image" Target="../media/image237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0.emf"/><Relationship Id="rId7" Type="http://schemas.openxmlformats.org/officeDocument/2006/relationships/image" Target="../media/image244.emf"/><Relationship Id="rId2" Type="http://schemas.openxmlformats.org/officeDocument/2006/relationships/image" Target="../media/image23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3.emf"/><Relationship Id="rId11" Type="http://schemas.openxmlformats.org/officeDocument/2006/relationships/image" Target="../media/image248.emf"/><Relationship Id="rId5" Type="http://schemas.openxmlformats.org/officeDocument/2006/relationships/image" Target="../media/image242.emf"/><Relationship Id="rId10" Type="http://schemas.openxmlformats.org/officeDocument/2006/relationships/image" Target="../media/image247.emf"/><Relationship Id="rId4" Type="http://schemas.openxmlformats.org/officeDocument/2006/relationships/image" Target="../media/image241.emf"/><Relationship Id="rId9" Type="http://schemas.openxmlformats.org/officeDocument/2006/relationships/image" Target="../media/image246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5.emf"/><Relationship Id="rId3" Type="http://schemas.openxmlformats.org/officeDocument/2006/relationships/image" Target="../media/image250.emf"/><Relationship Id="rId7" Type="http://schemas.openxmlformats.org/officeDocument/2006/relationships/image" Target="../media/image254.emf"/><Relationship Id="rId2" Type="http://schemas.openxmlformats.org/officeDocument/2006/relationships/image" Target="../media/image24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3.emf"/><Relationship Id="rId11" Type="http://schemas.openxmlformats.org/officeDocument/2006/relationships/image" Target="../media/image258.emf"/><Relationship Id="rId5" Type="http://schemas.openxmlformats.org/officeDocument/2006/relationships/image" Target="../media/image252.emf"/><Relationship Id="rId10" Type="http://schemas.openxmlformats.org/officeDocument/2006/relationships/image" Target="../media/image257.emf"/><Relationship Id="rId4" Type="http://schemas.openxmlformats.org/officeDocument/2006/relationships/image" Target="../media/image251.emf"/><Relationship Id="rId9" Type="http://schemas.openxmlformats.org/officeDocument/2006/relationships/image" Target="../media/image256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5.emf"/><Relationship Id="rId3" Type="http://schemas.openxmlformats.org/officeDocument/2006/relationships/image" Target="../media/image260.emf"/><Relationship Id="rId7" Type="http://schemas.openxmlformats.org/officeDocument/2006/relationships/image" Target="../media/image264.emf"/><Relationship Id="rId12" Type="http://schemas.openxmlformats.org/officeDocument/2006/relationships/image" Target="../media/image269.emf"/><Relationship Id="rId2" Type="http://schemas.openxmlformats.org/officeDocument/2006/relationships/image" Target="../media/image25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3.emf"/><Relationship Id="rId11" Type="http://schemas.openxmlformats.org/officeDocument/2006/relationships/image" Target="../media/image268.emf"/><Relationship Id="rId5" Type="http://schemas.openxmlformats.org/officeDocument/2006/relationships/image" Target="../media/image262.emf"/><Relationship Id="rId10" Type="http://schemas.openxmlformats.org/officeDocument/2006/relationships/image" Target="../media/image267.emf"/><Relationship Id="rId4" Type="http://schemas.openxmlformats.org/officeDocument/2006/relationships/image" Target="../media/image261.emf"/><Relationship Id="rId9" Type="http://schemas.openxmlformats.org/officeDocument/2006/relationships/image" Target="../media/image266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0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0" Type="http://schemas.openxmlformats.org/officeDocument/2006/relationships/image" Target="../media/image22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2.emf"/><Relationship Id="rId2" Type="http://schemas.openxmlformats.org/officeDocument/2006/relationships/image" Target="../media/image27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4.emf"/><Relationship Id="rId4" Type="http://schemas.openxmlformats.org/officeDocument/2006/relationships/image" Target="../media/image273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6.emf"/><Relationship Id="rId2" Type="http://schemas.openxmlformats.org/officeDocument/2006/relationships/image" Target="../media/image27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8.emf"/><Relationship Id="rId4" Type="http://schemas.openxmlformats.org/officeDocument/2006/relationships/image" Target="../media/image277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0.emf"/><Relationship Id="rId2" Type="http://schemas.openxmlformats.org/officeDocument/2006/relationships/image" Target="../media/image27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2.emf"/><Relationship Id="rId4" Type="http://schemas.openxmlformats.org/officeDocument/2006/relationships/image" Target="../media/image281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9.emf"/><Relationship Id="rId3" Type="http://schemas.openxmlformats.org/officeDocument/2006/relationships/image" Target="../media/image284.emf"/><Relationship Id="rId7" Type="http://schemas.openxmlformats.org/officeDocument/2006/relationships/image" Target="../media/image288.emf"/><Relationship Id="rId2" Type="http://schemas.openxmlformats.org/officeDocument/2006/relationships/image" Target="../media/image28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7.emf"/><Relationship Id="rId11" Type="http://schemas.openxmlformats.org/officeDocument/2006/relationships/image" Target="../media/image292.emf"/><Relationship Id="rId5" Type="http://schemas.openxmlformats.org/officeDocument/2006/relationships/image" Target="../media/image286.emf"/><Relationship Id="rId10" Type="http://schemas.openxmlformats.org/officeDocument/2006/relationships/image" Target="../media/image291.emf"/><Relationship Id="rId4" Type="http://schemas.openxmlformats.org/officeDocument/2006/relationships/image" Target="../media/image285.emf"/><Relationship Id="rId9" Type="http://schemas.openxmlformats.org/officeDocument/2006/relationships/image" Target="../media/image290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9.emf"/><Relationship Id="rId3" Type="http://schemas.openxmlformats.org/officeDocument/2006/relationships/image" Target="../media/image294.emf"/><Relationship Id="rId7" Type="http://schemas.openxmlformats.org/officeDocument/2006/relationships/image" Target="../media/image298.emf"/><Relationship Id="rId2" Type="http://schemas.openxmlformats.org/officeDocument/2006/relationships/image" Target="../media/image29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7.emf"/><Relationship Id="rId11" Type="http://schemas.openxmlformats.org/officeDocument/2006/relationships/image" Target="../media/image302.emf"/><Relationship Id="rId5" Type="http://schemas.openxmlformats.org/officeDocument/2006/relationships/image" Target="../media/image296.emf"/><Relationship Id="rId10" Type="http://schemas.openxmlformats.org/officeDocument/2006/relationships/image" Target="../media/image301.emf"/><Relationship Id="rId4" Type="http://schemas.openxmlformats.org/officeDocument/2006/relationships/image" Target="../media/image295.emf"/><Relationship Id="rId9" Type="http://schemas.openxmlformats.org/officeDocument/2006/relationships/image" Target="../media/image300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9.emf"/><Relationship Id="rId3" Type="http://schemas.openxmlformats.org/officeDocument/2006/relationships/image" Target="../media/image304.emf"/><Relationship Id="rId7" Type="http://schemas.openxmlformats.org/officeDocument/2006/relationships/image" Target="../media/image308.emf"/><Relationship Id="rId2" Type="http://schemas.openxmlformats.org/officeDocument/2006/relationships/image" Target="../media/image30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7.emf"/><Relationship Id="rId11" Type="http://schemas.openxmlformats.org/officeDocument/2006/relationships/image" Target="../media/image312.emf"/><Relationship Id="rId5" Type="http://schemas.openxmlformats.org/officeDocument/2006/relationships/image" Target="../media/image306.emf"/><Relationship Id="rId10" Type="http://schemas.openxmlformats.org/officeDocument/2006/relationships/image" Target="../media/image311.emf"/><Relationship Id="rId4" Type="http://schemas.openxmlformats.org/officeDocument/2006/relationships/image" Target="../media/image305.emf"/><Relationship Id="rId9" Type="http://schemas.openxmlformats.org/officeDocument/2006/relationships/image" Target="../media/image310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9.emf"/><Relationship Id="rId3" Type="http://schemas.openxmlformats.org/officeDocument/2006/relationships/image" Target="../media/image314.emf"/><Relationship Id="rId7" Type="http://schemas.openxmlformats.org/officeDocument/2006/relationships/image" Target="../media/image318.emf"/><Relationship Id="rId12" Type="http://schemas.openxmlformats.org/officeDocument/2006/relationships/image" Target="../media/image323.emf"/><Relationship Id="rId2" Type="http://schemas.openxmlformats.org/officeDocument/2006/relationships/image" Target="../media/image3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7.emf"/><Relationship Id="rId11" Type="http://schemas.openxmlformats.org/officeDocument/2006/relationships/image" Target="../media/image322.emf"/><Relationship Id="rId5" Type="http://schemas.openxmlformats.org/officeDocument/2006/relationships/image" Target="../media/image316.emf"/><Relationship Id="rId10" Type="http://schemas.openxmlformats.org/officeDocument/2006/relationships/image" Target="../media/image321.emf"/><Relationship Id="rId4" Type="http://schemas.openxmlformats.org/officeDocument/2006/relationships/image" Target="../media/image315.emf"/><Relationship Id="rId9" Type="http://schemas.openxmlformats.org/officeDocument/2006/relationships/image" Target="../media/image320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4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6.emf"/><Relationship Id="rId2" Type="http://schemas.openxmlformats.org/officeDocument/2006/relationships/image" Target="../media/image32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8.emf"/><Relationship Id="rId4" Type="http://schemas.openxmlformats.org/officeDocument/2006/relationships/image" Target="../media/image327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11" Type="http://schemas.openxmlformats.org/officeDocument/2006/relationships/image" Target="../media/image33.emf"/><Relationship Id="rId5" Type="http://schemas.openxmlformats.org/officeDocument/2006/relationships/image" Target="../media/image27.emf"/><Relationship Id="rId10" Type="http://schemas.openxmlformats.org/officeDocument/2006/relationships/image" Target="../media/image32.emf"/><Relationship Id="rId4" Type="http://schemas.openxmlformats.org/officeDocument/2006/relationships/image" Target="../media/image26.emf"/><Relationship Id="rId9" Type="http://schemas.openxmlformats.org/officeDocument/2006/relationships/image" Target="../media/image31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0.emf"/><Relationship Id="rId2" Type="http://schemas.openxmlformats.org/officeDocument/2006/relationships/image" Target="../media/image32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2.emf"/><Relationship Id="rId4" Type="http://schemas.openxmlformats.org/officeDocument/2006/relationships/image" Target="../media/image331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4.emf"/><Relationship Id="rId2" Type="http://schemas.openxmlformats.org/officeDocument/2006/relationships/image" Target="../media/image3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6.emf"/><Relationship Id="rId4" Type="http://schemas.openxmlformats.org/officeDocument/2006/relationships/image" Target="../media/image335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3.emf"/><Relationship Id="rId3" Type="http://schemas.openxmlformats.org/officeDocument/2006/relationships/image" Target="../media/image338.emf"/><Relationship Id="rId7" Type="http://schemas.openxmlformats.org/officeDocument/2006/relationships/image" Target="../media/image342.emf"/><Relationship Id="rId2" Type="http://schemas.openxmlformats.org/officeDocument/2006/relationships/image" Target="../media/image33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1.emf"/><Relationship Id="rId11" Type="http://schemas.openxmlformats.org/officeDocument/2006/relationships/image" Target="../media/image346.emf"/><Relationship Id="rId5" Type="http://schemas.openxmlformats.org/officeDocument/2006/relationships/image" Target="../media/image340.emf"/><Relationship Id="rId10" Type="http://schemas.openxmlformats.org/officeDocument/2006/relationships/image" Target="../media/image345.emf"/><Relationship Id="rId4" Type="http://schemas.openxmlformats.org/officeDocument/2006/relationships/image" Target="../media/image339.emf"/><Relationship Id="rId9" Type="http://schemas.openxmlformats.org/officeDocument/2006/relationships/image" Target="../media/image344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3.emf"/><Relationship Id="rId3" Type="http://schemas.openxmlformats.org/officeDocument/2006/relationships/image" Target="../media/image348.emf"/><Relationship Id="rId7" Type="http://schemas.openxmlformats.org/officeDocument/2006/relationships/image" Target="../media/image352.emf"/><Relationship Id="rId2" Type="http://schemas.openxmlformats.org/officeDocument/2006/relationships/image" Target="../media/image3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1.emf"/><Relationship Id="rId11" Type="http://schemas.openxmlformats.org/officeDocument/2006/relationships/image" Target="../media/image356.emf"/><Relationship Id="rId5" Type="http://schemas.openxmlformats.org/officeDocument/2006/relationships/image" Target="../media/image350.emf"/><Relationship Id="rId10" Type="http://schemas.openxmlformats.org/officeDocument/2006/relationships/image" Target="../media/image355.emf"/><Relationship Id="rId4" Type="http://schemas.openxmlformats.org/officeDocument/2006/relationships/image" Target="../media/image349.emf"/><Relationship Id="rId9" Type="http://schemas.openxmlformats.org/officeDocument/2006/relationships/image" Target="../media/image354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3.emf"/><Relationship Id="rId3" Type="http://schemas.openxmlformats.org/officeDocument/2006/relationships/image" Target="../media/image358.emf"/><Relationship Id="rId7" Type="http://schemas.openxmlformats.org/officeDocument/2006/relationships/image" Target="../media/image362.emf"/><Relationship Id="rId2" Type="http://schemas.openxmlformats.org/officeDocument/2006/relationships/image" Target="../media/image35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1.emf"/><Relationship Id="rId11" Type="http://schemas.openxmlformats.org/officeDocument/2006/relationships/image" Target="../media/image366.emf"/><Relationship Id="rId5" Type="http://schemas.openxmlformats.org/officeDocument/2006/relationships/image" Target="../media/image360.emf"/><Relationship Id="rId10" Type="http://schemas.openxmlformats.org/officeDocument/2006/relationships/image" Target="../media/image365.emf"/><Relationship Id="rId4" Type="http://schemas.openxmlformats.org/officeDocument/2006/relationships/image" Target="../media/image359.emf"/><Relationship Id="rId9" Type="http://schemas.openxmlformats.org/officeDocument/2006/relationships/image" Target="../media/image364.emf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3.emf"/><Relationship Id="rId3" Type="http://schemas.openxmlformats.org/officeDocument/2006/relationships/image" Target="../media/image368.emf"/><Relationship Id="rId7" Type="http://schemas.openxmlformats.org/officeDocument/2006/relationships/image" Target="../media/image372.emf"/><Relationship Id="rId12" Type="http://schemas.openxmlformats.org/officeDocument/2006/relationships/image" Target="../media/image377.emf"/><Relationship Id="rId2" Type="http://schemas.openxmlformats.org/officeDocument/2006/relationships/image" Target="../media/image36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1.emf"/><Relationship Id="rId11" Type="http://schemas.openxmlformats.org/officeDocument/2006/relationships/image" Target="../media/image376.emf"/><Relationship Id="rId5" Type="http://schemas.openxmlformats.org/officeDocument/2006/relationships/image" Target="../media/image370.emf"/><Relationship Id="rId10" Type="http://schemas.openxmlformats.org/officeDocument/2006/relationships/image" Target="../media/image375.emf"/><Relationship Id="rId4" Type="http://schemas.openxmlformats.org/officeDocument/2006/relationships/image" Target="../media/image369.emf"/><Relationship Id="rId9" Type="http://schemas.openxmlformats.org/officeDocument/2006/relationships/image" Target="../media/image374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11" Type="http://schemas.openxmlformats.org/officeDocument/2006/relationships/image" Target="../media/image43.emf"/><Relationship Id="rId5" Type="http://schemas.openxmlformats.org/officeDocument/2006/relationships/image" Target="../media/image37.emf"/><Relationship Id="rId10" Type="http://schemas.openxmlformats.org/officeDocument/2006/relationships/image" Target="../media/image42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8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0.emf"/><Relationship Id="rId2" Type="http://schemas.openxmlformats.org/officeDocument/2006/relationships/image" Target="../media/image37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2.emf"/><Relationship Id="rId4" Type="http://schemas.openxmlformats.org/officeDocument/2006/relationships/image" Target="../media/image381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4.emf"/><Relationship Id="rId2" Type="http://schemas.openxmlformats.org/officeDocument/2006/relationships/image" Target="../media/image38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6.emf"/><Relationship Id="rId4" Type="http://schemas.openxmlformats.org/officeDocument/2006/relationships/image" Target="../media/image385.em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8.emf"/><Relationship Id="rId2" Type="http://schemas.openxmlformats.org/officeDocument/2006/relationships/image" Target="../media/image38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0.emf"/><Relationship Id="rId4" Type="http://schemas.openxmlformats.org/officeDocument/2006/relationships/image" Target="../media/image389.e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7.emf"/><Relationship Id="rId3" Type="http://schemas.openxmlformats.org/officeDocument/2006/relationships/image" Target="../media/image392.emf"/><Relationship Id="rId7" Type="http://schemas.openxmlformats.org/officeDocument/2006/relationships/image" Target="../media/image396.emf"/><Relationship Id="rId2" Type="http://schemas.openxmlformats.org/officeDocument/2006/relationships/image" Target="../media/image39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5.emf"/><Relationship Id="rId11" Type="http://schemas.openxmlformats.org/officeDocument/2006/relationships/image" Target="../media/image400.emf"/><Relationship Id="rId5" Type="http://schemas.openxmlformats.org/officeDocument/2006/relationships/image" Target="../media/image394.emf"/><Relationship Id="rId10" Type="http://schemas.openxmlformats.org/officeDocument/2006/relationships/image" Target="../media/image399.emf"/><Relationship Id="rId4" Type="http://schemas.openxmlformats.org/officeDocument/2006/relationships/image" Target="../media/image393.emf"/><Relationship Id="rId9" Type="http://schemas.openxmlformats.org/officeDocument/2006/relationships/image" Target="../media/image398.emf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7.emf"/><Relationship Id="rId3" Type="http://schemas.openxmlformats.org/officeDocument/2006/relationships/image" Target="../media/image402.emf"/><Relationship Id="rId7" Type="http://schemas.openxmlformats.org/officeDocument/2006/relationships/image" Target="../media/image406.emf"/><Relationship Id="rId2" Type="http://schemas.openxmlformats.org/officeDocument/2006/relationships/image" Target="../media/image40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5.emf"/><Relationship Id="rId11" Type="http://schemas.openxmlformats.org/officeDocument/2006/relationships/image" Target="../media/image410.emf"/><Relationship Id="rId5" Type="http://schemas.openxmlformats.org/officeDocument/2006/relationships/image" Target="../media/image404.emf"/><Relationship Id="rId10" Type="http://schemas.openxmlformats.org/officeDocument/2006/relationships/image" Target="../media/image409.emf"/><Relationship Id="rId4" Type="http://schemas.openxmlformats.org/officeDocument/2006/relationships/image" Target="../media/image403.emf"/><Relationship Id="rId9" Type="http://schemas.openxmlformats.org/officeDocument/2006/relationships/image" Target="../media/image408.emf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7.emf"/><Relationship Id="rId3" Type="http://schemas.openxmlformats.org/officeDocument/2006/relationships/image" Target="../media/image412.emf"/><Relationship Id="rId7" Type="http://schemas.openxmlformats.org/officeDocument/2006/relationships/image" Target="../media/image416.emf"/><Relationship Id="rId2" Type="http://schemas.openxmlformats.org/officeDocument/2006/relationships/image" Target="../media/image4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5.emf"/><Relationship Id="rId11" Type="http://schemas.openxmlformats.org/officeDocument/2006/relationships/image" Target="../media/image420.emf"/><Relationship Id="rId5" Type="http://schemas.openxmlformats.org/officeDocument/2006/relationships/image" Target="../media/image414.emf"/><Relationship Id="rId10" Type="http://schemas.openxmlformats.org/officeDocument/2006/relationships/image" Target="../media/image419.emf"/><Relationship Id="rId4" Type="http://schemas.openxmlformats.org/officeDocument/2006/relationships/image" Target="../media/image413.emf"/><Relationship Id="rId9" Type="http://schemas.openxmlformats.org/officeDocument/2006/relationships/image" Target="../media/image418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12" Type="http://schemas.openxmlformats.org/officeDocument/2006/relationships/image" Target="../media/image54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11" Type="http://schemas.openxmlformats.org/officeDocument/2006/relationships/image" Target="../media/image53.emf"/><Relationship Id="rId5" Type="http://schemas.openxmlformats.org/officeDocument/2006/relationships/image" Target="../media/image47.emf"/><Relationship Id="rId10" Type="http://schemas.openxmlformats.org/officeDocument/2006/relationships/image" Target="../media/image52.emf"/><Relationship Id="rId4" Type="http://schemas.openxmlformats.org/officeDocument/2006/relationships/image" Target="../media/image46.emf"/><Relationship Id="rId9" Type="http://schemas.openxmlformats.org/officeDocument/2006/relationships/image" Target="../media/image51.emf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7.emf"/><Relationship Id="rId3" Type="http://schemas.openxmlformats.org/officeDocument/2006/relationships/image" Target="../media/image422.emf"/><Relationship Id="rId7" Type="http://schemas.openxmlformats.org/officeDocument/2006/relationships/image" Target="../media/image426.emf"/><Relationship Id="rId12" Type="http://schemas.openxmlformats.org/officeDocument/2006/relationships/image" Target="../media/image431.emf"/><Relationship Id="rId2" Type="http://schemas.openxmlformats.org/officeDocument/2006/relationships/image" Target="../media/image42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5.emf"/><Relationship Id="rId11" Type="http://schemas.openxmlformats.org/officeDocument/2006/relationships/image" Target="../media/image430.emf"/><Relationship Id="rId5" Type="http://schemas.openxmlformats.org/officeDocument/2006/relationships/image" Target="../media/image424.emf"/><Relationship Id="rId10" Type="http://schemas.openxmlformats.org/officeDocument/2006/relationships/image" Target="../media/image429.emf"/><Relationship Id="rId4" Type="http://schemas.openxmlformats.org/officeDocument/2006/relationships/image" Target="../media/image423.emf"/><Relationship Id="rId9" Type="http://schemas.openxmlformats.org/officeDocument/2006/relationships/image" Target="../media/image4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1141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Day=2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Tests des effets fixes</a:t>
            </a:r>
          </a:p>
        </p:txBody>
      </p:sp>
      <p:graphicFrame>
        <p:nvGraphicFramePr>
          <p:cNvPr id="4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/>
                        <a:t>Source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Nombre de coefficients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 du dénominateur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Rapport F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Prob. &gt; F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29,1242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7,9443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0,0034*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162,4869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0,1533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0,9613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13,6099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0,2877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0,8857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1,0975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0,3670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1141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Tests des effets fixes</a:t>
            </a:r>
          </a:p>
        </p:txBody>
      </p:sp>
      <p:graphicFrame>
        <p:nvGraphicFramePr>
          <p:cNvPr id="4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/>
                        <a:t>Source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Nombre de coefficients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 du dénominateur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Rapport F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Prob. &gt; F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20,7037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24,4729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91,4223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0,8433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0,4994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9,7728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0,5503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0,6990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1,3528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0,2203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1141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Graphique des résidus en fonction des valeurs prévues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67767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Trt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676,922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670,537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748,285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739,597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648,632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707,515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α=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0,050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Q=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2,55216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" y="1930400"/>
            <a:ext cx="314659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[i]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75198" y="1930400"/>
            <a:ext cx="30729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Par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82490" y="1930400"/>
            <a:ext cx="314883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[j]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631698" y="1651000"/>
          <a:ext cx="7157203" cy="5181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088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400"/>
                        <a:t>Moyenne [i]-Moyenne [j]
Erreur standard de la différence
Limite de confiance inférieure (95 %) de la différence
Limite de confiance supérieure (95 %) de la différence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90,96586
13,18907
57,30519
124,6265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32,08247
13,18907
-1,5782
65,74314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-90,9659
13,18907
-124,627
-57,3052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-58,8834
13,18907
-92,5441
-25,2227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-32,0825
13,18907
-65,7431
1,5782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58,88339
13,18907
25,22272
92,54406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6510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9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65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31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980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739,60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13,314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707,51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13,314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648,63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13,314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8600" y="34137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95338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625,671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12,20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743,587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12,20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726,486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12,20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47576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Trt*Wound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721,273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620,358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689,134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719,840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611,183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680,587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777,680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714,353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752,823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33490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Trt*Strain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622,931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758,415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649,419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593,850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688,934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728,827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660,233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783,410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801,213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1141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Day=2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Graphique des résidus en fonction des valeurs prévues</a:t>
            </a:r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75147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Wound*Strain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671,537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791,629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755,627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568,225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690,640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687,030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637,251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748,491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736,803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80403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Day=4 &gt; Bloc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730,212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735,803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709,791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689,287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700,572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696,644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694,220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701,287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683,073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644,923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1141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Tests des effets fixes</a:t>
            </a:r>
          </a:p>
        </p:txBody>
      </p:sp>
      <p:graphicFrame>
        <p:nvGraphicFramePr>
          <p:cNvPr id="4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/>
                        <a:t>Source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Nombre de coefficients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 du dénominateur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Rapport F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Prob. &gt; F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23,4970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57,1302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96,6081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0,2978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0,8791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15,9363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0,4424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0,7778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2,8763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0,0049*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1141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Graphique des résidus en fonction des valeurs prévues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67767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Trt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744,731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12,75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744,552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12,75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812,605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12,75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825,597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698,945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777,346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α=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0,050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Q=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2,55216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" y="1930400"/>
            <a:ext cx="314659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[i]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75198" y="1930400"/>
            <a:ext cx="30729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Par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82490" y="1930400"/>
            <a:ext cx="314883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[j]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631698" y="1651000"/>
          <a:ext cx="7157203" cy="5181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088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400"/>
                        <a:t>Moyenne [i]-Moyenne [j]
Erreur standard de la différence
Limite de confiance inférieure (95 %) de la différence
Limite de confiance supérieure (95 %) de la différence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126,6525
11,95995
96,12876
157,1763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48,25157
11,95995
17,72782
78,77533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-126,653
11,95995
-157,176
-96,1288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-78,4009
11,95995
-108,925
-47,8772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-48,2516
11,95995
-78,7753
-17,7278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78,40094
11,95995
47,87718
108,9247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6510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825,60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12,907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777,35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12,907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698,94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12,907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8600" y="34137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95338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689,286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813,887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798,715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67767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Day=2 &gt; Trt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592,025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586,719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659,829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47576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Trt*Wound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803,044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671,838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759,311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807,917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672,495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753,243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865,831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752,501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819,483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33490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Trt*Strain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687,296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824,584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722,314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655,931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745,852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831,872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724,631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871,225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841,959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75147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Wound*Strain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753,721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874,241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848,830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623,866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740,344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732,624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690,271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827,076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814,690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80403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Day=7 &gt; Bloc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810,775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796,280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770,478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778,173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777,639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763,221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751,329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761,602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749,180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714,282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1141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Tests des effets fixes</a:t>
            </a:r>
          </a:p>
        </p:txBody>
      </p:sp>
      <p:graphicFrame>
        <p:nvGraphicFramePr>
          <p:cNvPr id="4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/>
                        <a:t>Source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Nombre de coefficients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 du dénominateur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Rapport F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Prob. &gt; F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14,2433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0,0002*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63,9678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152,1494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0,5328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0,7118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12,9849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0,5486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0,7003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1,3757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0,2099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1141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Graphique des résidus en fonction des valeurs prévues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67767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Trt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847,487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852,003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916,255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939,101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797,250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879,395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α=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0,050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Q=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2,55216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" y="1930400"/>
            <a:ext cx="314659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[i]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75198" y="1930400"/>
            <a:ext cx="30729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Par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82490" y="1930400"/>
            <a:ext cx="314883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[j]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631698" y="1651000"/>
          <a:ext cx="7157203" cy="5181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088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400"/>
                        <a:t>Moyenne [i]-Moyenne [j]
Erreur standard de la différence
Limite de confiance inférieure (95 %) de la différence
Limite de confiance supérieure (95 %) de la différence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141,8511
12,59333
109,7109
173,9914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59,70625
12,59333
27,566
91,84649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-141,851
12,59333
-173,991
-109,711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-82,1449
12,59333
-114,285
-50,0046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-59,7062
12,59333
-91,8465
-27,566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82,14487
12,59333
50,00463
114,2851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Day=2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634,540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12,33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589,433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12,33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614,599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12,33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9424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6510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939,10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14,224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879,39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14,224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797,25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14,224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8600" y="34137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95338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778,870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926,879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909,997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47576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Trt*Wound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913,418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765,506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863,538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918,424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774,023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863,563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985,461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852,221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911,084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33490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Trt*Strain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776,721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943,042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822,698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741,248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871,926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942,836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818,640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965,670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964,456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75147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Wound*Strain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837,39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1006,95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972,96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704,70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845,81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841,25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794,52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927,88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915,78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80403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Day=9 &gt; Bloc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903,035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900,657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882,032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856,144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903,422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855,377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852,913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862,676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895,427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807,471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92727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Tests des effets fixes</a:t>
            </a:r>
          </a:p>
        </p:txBody>
      </p:sp>
      <p:graphicFrame>
        <p:nvGraphicFramePr>
          <p:cNvPr id="4" name="Table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/>
                        <a:t>Source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Nombre de coefficients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 du dénominateur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Rapport F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Prob. &gt; F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13,6839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0,0002*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126,5018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120,9142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0,3388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0,8515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9,6203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0,7884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0,5341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1,4682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0,1716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92727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Graphique des résidus en fonction des valeurs prévues</a:t>
            </a: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79354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Trt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943,77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944,04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1018,71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17,98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1045,52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878,39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982,60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95338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Day=2 &gt; 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543,529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11,14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654,959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11,14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640,084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11,14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α=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0,050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Q=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2,55216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" y="1930400"/>
            <a:ext cx="314659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[i]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75198" y="1930400"/>
            <a:ext cx="30729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Par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82490" y="1930400"/>
            <a:ext cx="314883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[j]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651073" y="1651000"/>
          <a:ext cx="7118453" cy="5181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088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7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400"/>
                        <a:t>Moyenne [i]-Moyenne [j]
Erreur standard de la différence
Limite de confiance inférieure (95 %) de la différence
Limite de confiance supérieure (95 %) de la différence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167,1273
10,6135
140,0399
194,2147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62,91627
10,6135
35,82888
90,00366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-167,127
10,6135
-194,215
-140,04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-104,211
10,6135
-131,298
-77,1236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-62,9163
10,6135
-90,0037
-35,8289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104,211
10,6135
77,12365
131,2984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6510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1045,5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16,432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982,6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16,432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878,4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16,432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8600" y="34137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6924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867,48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16,60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1030,26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16,60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1008,77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16,60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591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Trt*Wound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1016,13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848,59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966,59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1019,08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852,26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960,76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1101,34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934,33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1020,45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45076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Trt*Strain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864,87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1044,50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921,95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827,23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970,79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1034,09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910,35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1075,49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1070,27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6733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Wound*Strain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936,16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1124,56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1075,84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774,94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932,51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927,73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891,34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1033,72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1022,75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91989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Day=11 &gt; Bloc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997,05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1039,63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988,15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931,23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1028,52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938,08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926,32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950,64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963,95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924,83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92727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Day=14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Tests des effets fixes</a:t>
            </a:r>
          </a:p>
        </p:txBody>
      </p:sp>
      <p:graphicFrame>
        <p:nvGraphicFramePr>
          <p:cNvPr id="4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/>
                        <a:t>Source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Nombre de coefficients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 du dénominateur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Rapport F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Prob. &gt; F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17,6000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143,9606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73,9754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0,3692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0,8304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8,1024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0,6519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0,6262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2,5927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F03246"/>
                          </a:solidFill>
                        </a:rPr>
                        <a:t>0,0105*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92727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Day=14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Graphique des résidus en fonction des valeurs prévues</a:t>
            </a: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47576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Day=2 &gt; Trt*Wound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610,601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570,029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595,444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610,123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558,819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591,215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682,896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639,451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657,138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79354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Day=14 &gt; Trt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1104,41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1127,94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1193,63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Day=14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1251,00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15,94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1007,02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15,94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1167,96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15,94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6924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Day=14 &gt; 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1038,39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16,00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1200,93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16,00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1186,66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16,00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591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Day=14 &gt; Trt*Wound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1209,31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967,13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1136,79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1243,82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1000,37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1139,63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1299,86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1053,55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1227,47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45076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Day=14 &gt; Trt*Strain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1024,76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1198,05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1090,43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998,49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1155,22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1230,12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1091,92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1249,52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1239,44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6733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Day=14 &gt; Wound*Strain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1161,83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1312,59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1278,58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895,35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1061,24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1064,46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1057,99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1228,96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1216,95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91989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Day=14 &gt; Bloc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1180,46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1168,24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1148,01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1112,31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1156,20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1169,03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1128,32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1138,33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1150,46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1068,58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18,35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92727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Tests des effets fixes</a:t>
            </a:r>
          </a:p>
        </p:txBody>
      </p:sp>
      <p:graphicFrame>
        <p:nvGraphicFramePr>
          <p:cNvPr id="4" name="Table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/>
                        <a:t>Source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Nombre de coefficients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 du dénominateur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Rapport F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Prob. &gt; F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5,1999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F03246"/>
                          </a:solidFill>
                        </a:rPr>
                        <a:t>0,0165*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151,5871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58,2597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0,0531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0,9947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8,6649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0,6816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0,6056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1,7391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0,0922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92727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Graphique des résidus en fonction des valeurs prévues</a:t>
            </a:r>
          </a:p>
        </p:txBody>
      </p:sp>
      <p:pic>
        <p:nvPicPr>
          <p:cNvPr id="4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79354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Trt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1159,59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16,86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1166,94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16,86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1212,82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16,86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33490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Day=2 &gt; Trt*Strain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543,080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667,456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565,539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511,457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605,813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642,886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576,051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691,608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711,826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1283,51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15,48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1050,09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15,48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1205,75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15,48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α=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0,050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Q=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2,55216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" y="1930400"/>
            <a:ext cx="314659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[i]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75198" y="1930400"/>
            <a:ext cx="30729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Par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82490" y="1930400"/>
            <a:ext cx="314883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[j]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631698" y="1651000"/>
          <a:ext cx="7157203" cy="5181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088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400"/>
                        <a:t>Moyenne [i]-Moyenne [j]
Erreur standard de la différence
Limite de confiance inférieure (95 %) de la différence
Limite de confiance supérieure (95 %) de la différence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233,4187
13,65232
198,5758
268,2617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77,75676
13,65232
42,91381
112,5997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-233,419
13,65232
-268,262
-198,576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-155,662
13,65232
-190,505
-120,819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-77,7568
13,65232
-112,6
-42,9138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155,662
13,65232
120,819
190,5049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6510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1283,5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15,484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1205,7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15,484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1050,1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15,484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8600" y="34137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6924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1072,32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1248,99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1218,03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591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Trt*Wound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1259,71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1032,40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1186,66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1274,71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1037,41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1188,69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1316,10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1080,45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1241,90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45076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Trt*Strain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1062,74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23,15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1273,52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23,15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1142,50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23,15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1032,95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23,15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1199,03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23,15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1268,84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23,15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1121,28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23,15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1274,41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23,15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1242,75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23,15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6733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Wound*Strain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1185,32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1360,81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1304,39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946,85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1109,80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1093,61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1084,79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1276,37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1256,09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91989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Day=16 &gt; Bloc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1199,60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1196,32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1196,66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1162,65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1199,61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1194,80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1160,34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1175,77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1198,33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1113,73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20,47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92727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Tests des effets fixes</a:t>
            </a:r>
          </a:p>
        </p:txBody>
      </p:sp>
      <p:graphicFrame>
        <p:nvGraphicFramePr>
          <p:cNvPr id="4" name="Table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/>
                        <a:t>Source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Nombre de coefficients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Degrés de liberté du dénominateur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Rapport F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/>
                        <a:t>Prob. &gt; F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1,5229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0,2449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154,0771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71,6262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0,2929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0,8823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9,3862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4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1,2755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0,2813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/>
                        <a:t>Trt*Wound*Strain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   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180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1,5388</a:t>
                      </a:r>
                      <a:endParaRPr lang="en-US" sz="17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/>
                        <a:t>0,1466</a:t>
                      </a:r>
                      <a:endParaRPr lang="en-US" sz="17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75147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Day=2 &gt; Wound*Strain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562,653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683,454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657,513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518,321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631,056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618,922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549,614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650,367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643,816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92727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Tout le modèle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Graphique des résidus en fonction des valeurs prévues</a:t>
            </a:r>
          </a:p>
        </p:txBody>
      </p:sp>
      <p:pic>
        <p:nvPicPr>
          <p:cNvPr id="4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79354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Trt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1171,27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1173,37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1199,46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16,27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1277,67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14,56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1057,17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14,56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1209,27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14,56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α=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0,050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Q=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2,55216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" y="1930400"/>
            <a:ext cx="3146598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[i]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75198" y="1930400"/>
            <a:ext cx="30729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Par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82490" y="1930400"/>
            <a:ext cx="314883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Moyennes des moindres carrés [j]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631698" y="1651000"/>
          <a:ext cx="7157203" cy="5181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088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61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400"/>
                        <a:t>Moyenne [i]-Moyenne [j]
Erreur standard de la différence
Limite de confiance inférieure (95 %) de la différence
Limite de confiance supérieure (95 %) de la différence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Non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220,497
12,85892
187,679
253,3151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68,40119
12,85892
35,58312
101,2193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Ser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-220,497
12,85892
-253,315
-187,679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-152,096
12,85892
-184,914
-119,278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400"/>
                        <a:t>Ste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-68,4012
12,85892
-101,219
-35,5831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152,0959
12,85892
119,2778
184,9139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400"/>
                        <a:t>0
0
0
0</a:t>
                      </a:r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210110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HSD de Tukey des différences des moyennes des moindres carrés</a:t>
            </a:r>
          </a:p>
        </p:txBody>
      </p:sp>
      <p:graphicFrame>
        <p:nvGraphicFramePr>
          <p:cNvPr id="4" name="Table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6510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1277,7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14,562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1209,3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14,562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1057,2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14,562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8600" y="34137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06924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1074,62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1251,75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1217,73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15,47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591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Trt*Wound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1263,89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1043,91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1206,03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1272,91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1058,72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1188,49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Lev,Non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1296,20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1068,89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Lev,Ste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1233,29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45076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Trt*Strain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1067,56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1296,70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Bac,Ita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1149,57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1044,26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1202,84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Con,Ita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1273,03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1112,05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1255,72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Lev,Ita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1230,60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22,43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386733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Wound*Strain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1181,67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1361,91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Non,Ita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1289,43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951,51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1108,76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Ser,Ita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1111,25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Ste,Can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1090,69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Ste,Gre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1284,59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Ste,Ita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1252,52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21,22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80403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Day=2 &gt; Bloc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644,133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644,807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631,504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606,611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620,975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598,704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619,470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615,721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591,361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555,286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13,04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6578600"/>
            <a:ext cx="2919895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/>
              <a:t>Réponse Mean &gt; Day=18 &gt; Bloc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Tableau des moyennes des moindres carrés</a:t>
            </a:r>
          </a:p>
        </p:txBody>
      </p:sp>
      <p:graphicFrame>
        <p:nvGraphicFramePr>
          <p:cNvPr id="4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/>
                        <a:t>Niveau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Moyenne des moindres carrés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/>
                        <a:t>Erreur standard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1198,96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1194,24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1195,51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1166,06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1213,73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1194,09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1163,05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1173,63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1199,40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t>B10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1115,00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t>18,21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5012</Words>
  <Application>Microsoft Office PowerPoint</Application>
  <PresentationFormat>Grand écran</PresentationFormat>
  <Paragraphs>2070</Paragraphs>
  <Slides>90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90</vt:i4>
      </vt:variant>
    </vt:vector>
  </HeadingPairs>
  <TitlesOfParts>
    <vt:vector size="94" baseType="lpstr">
      <vt:lpstr>Arial</vt:lpstr>
      <vt:lpstr>Calibri</vt:lpstr>
      <vt:lpstr>Calibri Light</vt:lpstr>
      <vt:lpstr>Office Theme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HSD de Tukey des différences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HSD de Tukey des différences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HSD de Tukey des différences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HSD de Tukey des différences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HSD de Tukey des différences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HSD de Tukey des différences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>Guillaume Saint-Jacques</cp:lastModifiedBy>
  <cp:revision>1</cp:revision>
  <dcterms:created xsi:type="dcterms:W3CDTF">2014-02-05T15:05:23Z</dcterms:created>
  <dcterms:modified xsi:type="dcterms:W3CDTF">2025-03-13T15:09:18Z</dcterms:modified>
</cp:coreProperties>
</file>